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6" r:id="rId3"/>
    <p:sldId id="1017" r:id="rId4"/>
    <p:sldId id="1018" r:id="rId5"/>
    <p:sldId id="1019" r:id="rId6"/>
    <p:sldId id="1020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63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Let’s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阅读专项提优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0470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综合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实践活动课上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老师请同学们为下面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的几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个著名城市分组制作旅游攻略。阅读城市简介和导航图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is the capital of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visit the Great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Wall,the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Palace and Temple of Heaven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天坛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Forbidden City is a great place to learn Chinese culture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70" y="899842"/>
            <a:ext cx="2745182" cy="3750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3356992"/>
            <a:ext cx="8424936" cy="32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indent="6292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Rizhao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coastal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Shandong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clean beaches and fresh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watch the beautiful sunrise by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also many fun water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place for a beach holiday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92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Jinan is known as the “City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Springs”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lots of springs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Baotu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enjoy the clear spring water and beautiful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has a long history and rich culture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负责总结城市特色景观和活动，请帮他选择正确的答案。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picture is Jinan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11a.jpg" descr="id:21474961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1843" y="2043810"/>
            <a:ext cx="2178853" cy="1312198"/>
          </a:xfrm>
          <a:prstGeom prst="rect">
            <a:avLst/>
          </a:prstGeom>
        </p:spPr>
      </p:pic>
      <p:pic>
        <p:nvPicPr>
          <p:cNvPr id="4" name="qtf311b.jpg" descr="id:21474961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59149" y="2043810"/>
            <a:ext cx="1603022" cy="1312198"/>
          </a:xfrm>
          <a:prstGeom prst="rect">
            <a:avLst/>
          </a:prstGeom>
        </p:spPr>
      </p:pic>
      <p:pic>
        <p:nvPicPr>
          <p:cNvPr id="5" name="qtf311c.jpg" descr="id:21474961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750624" y="2043811"/>
            <a:ext cx="1362219" cy="131219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171262" y="2384496"/>
            <a:ext cx="93965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1078" y="14915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文章中提到了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趵突泉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can’t you do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Rizhao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sunrise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beach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Great Wall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10630" y="854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7969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根据介绍，在日照（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Rizhao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）可以在海边看美丽的日出（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the beautiful sunrise by the sea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），也可以去沙滩（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 beaches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）。而长城（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）在北京，在日照不能爬长城，所以选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52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5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负责确定出行方式，请帮她选择合适的交通工具吧。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 wants to go to Beijing in 1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在一天之内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go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car/bike/plane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622598" y="2379256"/>
            <a:ext cx="6815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car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06366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由导航图可知，自驾时间为七个多小时，时间上可以接受，并可以欣赏沿途风景；骑自行车路途遥远，时间过长，故不适合；飞机没有直达机，需要中转，总共耗时超过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小时，故不合适。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14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318</Words>
  <Application>Microsoft Office PowerPoint</Application>
  <PresentationFormat>自定义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363</cp:revision>
  <dcterms:created xsi:type="dcterms:W3CDTF">2020-11-06T05:24:00Z</dcterms:created>
  <dcterms:modified xsi:type="dcterms:W3CDTF">2025-06-20T13:00:11Z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